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acy Barrett" initials="TB" lastIdx="34" clrIdx="0">
    <p:extLst>
      <p:ext uri="{19B8F6BF-5375-455C-9EA6-DF929625EA0E}">
        <p15:presenceInfo xmlns:p15="http://schemas.microsoft.com/office/powerpoint/2012/main" userId="876c388943888a8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49C66-618E-4F90-AABB-43BBDAA87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1FB69C-2BD1-45F0-8716-B08413BD36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1B1DE-D153-4B87-BD6D-11902FD59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03/04/2020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3350A-9D12-486A-B456-D247B6E36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2D7E5-FFDB-4A12-B909-CF15A5442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837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986EE-BC88-4A30-A98D-045EAC99A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E2BC-D5C6-4BF9-95ED-0BAB05955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3E249-3059-4918-B844-A65336D64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03/04/2020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4E13D-5BEB-4453-8E28-701F33F3F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CE84B-CA44-4838-82F8-818208BEE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037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FD738D-0EE2-44D7-B491-70B7DB5AA9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6CB9A2-CCC7-4C39-80F7-19EB1F6DF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C91AF-7601-475D-A234-4EEFBCCD7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03/04/2020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7ED06-969E-4043-92C8-20C24DE0D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F7BE4-66AD-4124-8857-C5FFCF929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724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6DACC-EEF6-466B-A549-E58D4D7E3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3D6C8-2EF9-48C0-83DD-86BB9107B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A79BD-BE1B-42ED-BA89-5FAE904A0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03/04/2020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C70DA-38BC-48E7-823C-4415D0ED3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BCD59-94F1-44E2-B30B-8BC8A0A19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1713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76A95-40B8-4202-A4D9-9A62C5D63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88DE2E-A8BD-4606-B0AD-D480DB360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AB758-33E6-49DF-8644-8A23147F1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03/04/2020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6377C-A6B9-4F99-9869-D5AF984B3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B3791-B932-4302-8B06-B7A845D54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077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75598-4446-4D77-BD96-628CA3CB5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6B80D-19A3-4DC2-8B12-6176B2FA07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746D25-36C3-4B5E-88AC-0B405AB69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5E489C-DAD9-4B7D-88CE-1DF5E985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03/04/2020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9C3FA4-FB34-4777-95B2-14EC021CE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0F38FA-9378-43B9-A7FD-DC910B894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234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BCE56-6B75-4FD5-9C90-7553FFF9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23FA4-C104-488D-B4D8-0326CC7AE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D2844-425A-4635-91DA-912EDF1E9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7EB60A-1186-459B-A30A-B9705E6F61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C7D5F1-424F-48F6-970D-C5A8F82368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195EF6-38C2-4E39-9305-793294A3A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03/04/2020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0C3624-0D48-4A68-9667-38774BB6F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23EFEF-FC78-4AD6-BB58-0060BBBA9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971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5B9E3-D637-44B2-9358-DFA869C39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0427F7-923C-41A0-8382-D2D9295C1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03/04/2020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FC36A7-12C7-46AD-8A55-F70F6DFF3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4D558E-4753-4295-B7A2-ED077B4C9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838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158E8F-7425-43A7-9D51-71A2A1293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03/04/2020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35491E-55CD-4B82-8ECB-111875CF7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EE6B7-5764-47DC-B8A3-ECBA593AA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90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6A90E-4E22-436E-9EEB-29B6E3110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E993E-EFE4-4113-9C56-59D7E6FA8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B578EB-3F05-4185-B37E-43598D2DD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379E4C-32CE-4D3D-94E7-0399076B9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03/04/2020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7C3F4F-C972-4A4B-A325-8FEE406C2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C22093-16DF-44D5-9564-AF11F99EC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41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2C5B9-7F79-4D80-A7C7-C100F932F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37CC71-C349-4212-8387-FBB3923C6A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182ED8-DF8C-435F-B848-1EBC041CC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1EC4B2-D70D-4FD3-9AFA-B1B98F201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8921C-2F64-4436-8BC8-B8247C5BF8AB}" type="datetimeFigureOut">
              <a:rPr lang="en-GB" smtClean="0"/>
              <a:t>03/04/2020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CF62F2-B10C-4FA5-9B67-DC9308053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64082C-AE2E-4BE8-83A0-A153BA36D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859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B923F4-F954-4EC4-884A-94D8BE5F4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08ADA-7185-481C-B632-99871AC70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8BD53-973B-4F91-873A-209DEF697A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8921C-2F64-4436-8BC8-B8247C5BF8AB}" type="datetimeFigureOut">
              <a:rPr lang="en-GB" smtClean="0"/>
              <a:t>03/04/2020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10C8D-359A-45A8-9823-4B426291E0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789D1-1D81-49C8-9F10-7F915390BB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20A41-8B36-4446-989C-07BE5FBF3E4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489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>
            <a:extLst>
              <a:ext uri="{FF2B5EF4-FFF2-40B4-BE49-F238E27FC236}">
                <a16:creationId xmlns:a16="http://schemas.microsoft.com/office/drawing/2014/main" id="{CAC9DBA5-69CB-4EAF-AF14-C97CEF143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897749" y="5798237"/>
            <a:ext cx="986046" cy="663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C5A78D5E-C152-427C-B009-28A133F25BB3}"/>
              </a:ext>
            </a:extLst>
          </p:cNvPr>
          <p:cNvSpPr/>
          <p:nvPr/>
        </p:nvSpPr>
        <p:spPr>
          <a:xfrm>
            <a:off x="795934" y="145774"/>
            <a:ext cx="4821763" cy="5565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Friday </a:t>
            </a:r>
            <a:r>
              <a:rPr lang="en-GB" sz="400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GB" sz="4000" baseline="3000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GB" sz="4000" smtClean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April</a:t>
            </a:r>
            <a:endParaRPr lang="en-GB" sz="4000" dirty="0">
              <a:solidFill>
                <a:schemeClr val="accent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814C65A-B445-E646-806F-F335AE80AB38}"/>
              </a:ext>
            </a:extLst>
          </p:cNvPr>
          <p:cNvGrpSpPr/>
          <p:nvPr/>
        </p:nvGrpSpPr>
        <p:grpSpPr>
          <a:xfrm>
            <a:off x="177865" y="1016455"/>
            <a:ext cx="6057900" cy="5537200"/>
            <a:chOff x="177865" y="919627"/>
            <a:chExt cx="6057900" cy="5537200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CD6C3406-2884-AA4C-863E-8409E4CB41F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865" y="919627"/>
              <a:ext cx="6057900" cy="5537200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A966A48-4EE0-B446-BD9F-EC9DEA2015FC}"/>
                </a:ext>
              </a:extLst>
            </p:cNvPr>
            <p:cNvSpPr txBox="1"/>
            <p:nvPr/>
          </p:nvSpPr>
          <p:spPr>
            <a:xfrm>
              <a:off x="853494" y="1023675"/>
              <a:ext cx="2253343" cy="370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809 + 456 = 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56E548A-F8EC-1941-BD42-3709F806FC94}"/>
                </a:ext>
              </a:extLst>
            </p:cNvPr>
            <p:cNvSpPr txBox="1"/>
            <p:nvPr/>
          </p:nvSpPr>
          <p:spPr>
            <a:xfrm>
              <a:off x="795934" y="3878875"/>
              <a:ext cx="2253343" cy="370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/>
                <a:t>910 – 345 =</a:t>
              </a:r>
            </a:p>
          </p:txBody>
        </p:sp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7800345-06D1-4C43-9C85-F16F553AD094}"/>
              </a:ext>
            </a:extLst>
          </p:cNvPr>
          <p:cNvSpPr/>
          <p:nvPr/>
        </p:nvSpPr>
        <p:spPr>
          <a:xfrm>
            <a:off x="6095998" y="145774"/>
            <a:ext cx="5787797" cy="418523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 startAt="3"/>
            </a:pPr>
            <a:endParaRPr lang="en-GB" sz="2800" dirty="0">
              <a:solidFill>
                <a:schemeClr val="tx1"/>
              </a:solidFill>
            </a:endParaRPr>
          </a:p>
          <a:p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3.    </a:t>
            </a:r>
            <a:r>
              <a:rPr lang="en-GB" sz="2800" b="1" dirty="0">
                <a:solidFill>
                  <a:schemeClr val="tx1"/>
                </a:solidFill>
              </a:rPr>
              <a:t>Tick</a:t>
            </a:r>
            <a:r>
              <a:rPr lang="en-GB" sz="2800" dirty="0">
                <a:solidFill>
                  <a:schemeClr val="tx1"/>
                </a:solidFill>
              </a:rPr>
              <a:t> the calculation below that is the best estimate for this calculation.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30 + 20 + 20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40 + 15 + 20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r>
              <a:rPr lang="en-GB" sz="2800" dirty="0">
                <a:solidFill>
                  <a:schemeClr val="tx1"/>
                </a:solidFill>
              </a:rPr>
              <a:t>40 + 20 + 20</a:t>
            </a:r>
          </a:p>
          <a:p>
            <a:endParaRPr lang="en-GB" sz="2800" dirty="0">
              <a:solidFill>
                <a:schemeClr val="tx1"/>
              </a:solidFill>
            </a:endParaRPr>
          </a:p>
          <a:p>
            <a:pPr marL="514350" indent="-514350">
              <a:buAutoNum type="arabicPeriod" startAt="3"/>
            </a:pP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07F03AF-6ABF-4FE6-8E1E-C6A6178CE75A}"/>
              </a:ext>
            </a:extLst>
          </p:cNvPr>
          <p:cNvSpPr/>
          <p:nvPr/>
        </p:nvSpPr>
        <p:spPr>
          <a:xfrm>
            <a:off x="8201265" y="1184166"/>
            <a:ext cx="2945240" cy="55659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35 + 19 + 22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E8A8AD-7B4D-4726-A3FB-0076E136F8E6}"/>
              </a:ext>
            </a:extLst>
          </p:cNvPr>
          <p:cNvSpPr/>
          <p:nvPr/>
        </p:nvSpPr>
        <p:spPr>
          <a:xfrm>
            <a:off x="8548255" y="2009791"/>
            <a:ext cx="595745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FD41937-388F-4D98-BF0C-B8DF3CC97B9A}"/>
              </a:ext>
            </a:extLst>
          </p:cNvPr>
          <p:cNvSpPr/>
          <p:nvPr/>
        </p:nvSpPr>
        <p:spPr>
          <a:xfrm>
            <a:off x="8548255" y="2766065"/>
            <a:ext cx="595745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5F00AC9-6232-4418-ADFD-89507CD4A816}"/>
              </a:ext>
            </a:extLst>
          </p:cNvPr>
          <p:cNvSpPr/>
          <p:nvPr/>
        </p:nvSpPr>
        <p:spPr>
          <a:xfrm>
            <a:off x="8548255" y="3566693"/>
            <a:ext cx="595745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E5FB326-B840-2E41-93DC-808F3094C49E}"/>
              </a:ext>
            </a:extLst>
          </p:cNvPr>
          <p:cNvSpPr txBox="1"/>
          <p:nvPr/>
        </p:nvSpPr>
        <p:spPr>
          <a:xfrm>
            <a:off x="428625" y="1128867"/>
            <a:ext cx="367309" cy="370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4C90F10-E1AD-BE44-89E8-F56BD35F2464}"/>
              </a:ext>
            </a:extLst>
          </p:cNvPr>
          <p:cNvSpPr txBox="1"/>
          <p:nvPr/>
        </p:nvSpPr>
        <p:spPr>
          <a:xfrm>
            <a:off x="428624" y="3984067"/>
            <a:ext cx="367309" cy="370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167435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2">
              <a:lumMod val="10000"/>
            </a:schemeClr>
          </a:solidFill>
        </a:ln>
      </a:spPr>
      <a:bodyPr rtlCol="0" anchor="ctr"/>
      <a:lstStyle>
        <a:defPPr algn="l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53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Meadows</dc:creator>
  <cp:lastModifiedBy>J. Flynn (BPS)</cp:lastModifiedBy>
  <cp:revision>216</cp:revision>
  <dcterms:created xsi:type="dcterms:W3CDTF">2018-01-02T19:54:05Z</dcterms:created>
  <dcterms:modified xsi:type="dcterms:W3CDTF">2020-04-03T05:52:46Z</dcterms:modified>
</cp:coreProperties>
</file>