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46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72E1-2901-4949-9538-CD297AA3BE47}" v="165" dt="2018-07-18T10:05:17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5AC472E1-2901-4949-9538-CD297AA3BE47}"/>
    <pc:docChg chg="undo custSel modSld">
      <pc:chgData name="Natasha Robertson" userId="40240c759480c2fe" providerId="LiveId" clId="{5AC472E1-2901-4949-9538-CD297AA3BE47}" dt="2018-07-18T10:05:17.761" v="164" actId="120"/>
      <pc:docMkLst>
        <pc:docMk/>
      </pc:docMkLst>
      <pc:sldChg chg="modSp">
        <pc:chgData name="Natasha Robertson" userId="40240c759480c2fe" providerId="LiveId" clId="{5AC472E1-2901-4949-9538-CD297AA3BE47}" dt="2018-07-18T09:41:53.929" v="14" actId="20577"/>
        <pc:sldMkLst>
          <pc:docMk/>
          <pc:sldMk cId="2893328136" sldId="258"/>
        </pc:sldMkLst>
        <pc:spChg chg="mod">
          <ac:chgData name="Natasha Robertson" userId="40240c759480c2fe" providerId="LiveId" clId="{5AC472E1-2901-4949-9538-CD297AA3BE47}" dt="2018-07-18T09:41:53.929" v="14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2:26.375" v="15" actId="120"/>
        <pc:sldMkLst>
          <pc:docMk/>
          <pc:sldMk cId="1303963132" sldId="260"/>
        </pc:sldMkLst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2:26.375" v="15" actId="120"/>
          <ac:spMkLst>
            <pc:docMk/>
            <pc:sldMk cId="1303963132" sldId="260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39.579" v="54" actId="1038"/>
        <pc:sldMkLst>
          <pc:docMk/>
          <pc:sldMk cId="864817668" sldId="262"/>
        </pc:sldMkLst>
        <pc:spChg chg="mod">
          <ac:chgData name="Natasha Robertson" userId="40240c759480c2fe" providerId="LiveId" clId="{5AC472E1-2901-4949-9538-CD297AA3BE47}" dt="2018-07-18T09:47:39.579" v="54" actId="1038"/>
          <ac:spMkLst>
            <pc:docMk/>
            <pc:sldMk cId="864817668" sldId="262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58.427" v="135" actId="14100"/>
        <pc:sldMkLst>
          <pc:docMk/>
          <pc:sldMk cId="956941177" sldId="278"/>
        </pc:sldMkLst>
        <pc:spChg chg="mod">
          <ac:chgData name="Natasha Robertson" userId="40240c759480c2fe" providerId="LiveId" clId="{5AC472E1-2901-4949-9538-CD297AA3BE47}" dt="2018-07-18T09:59:58.427" v="135" actId="14100"/>
          <ac:spMkLst>
            <pc:docMk/>
            <pc:sldMk cId="956941177" sldId="27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5:33.228" v="115" actId="115"/>
        <pc:sldMkLst>
          <pc:docMk/>
          <pc:sldMk cId="3417433113" sldId="284"/>
        </pc:sldMkLst>
        <pc:spChg chg="mod">
          <ac:chgData name="Natasha Robertson" userId="40240c759480c2fe" providerId="LiveId" clId="{5AC472E1-2901-4949-9538-CD297AA3BE47}" dt="2018-07-18T09:55:33.228" v="115" actId="115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56.727" v="144" actId="115"/>
        <pc:sldMkLst>
          <pc:docMk/>
          <pc:sldMk cId="464950338" sldId="286"/>
        </pc:sldMkLst>
        <pc:spChg chg="mod">
          <ac:chgData name="Natasha Robertson" userId="40240c759480c2fe" providerId="LiveId" clId="{5AC472E1-2901-4949-9538-CD297AA3BE47}" dt="2018-07-18T10:00:56.727" v="144" actId="115"/>
          <ac:spMkLst>
            <pc:docMk/>
            <pc:sldMk cId="464950338" sldId="286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0:14.485" v="99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5AC472E1-2901-4949-9538-CD297AA3BE47}" dt="2018-07-18T09:50:14.485" v="99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5AC472E1-2901-4949-9538-CD297AA3BE47}" dt="2018-07-18T09:54:10.591" v="112" actId="20577"/>
        <pc:sldMkLst>
          <pc:docMk/>
          <pc:sldMk cId="1736421142" sldId="295"/>
        </pc:sldMkLst>
        <pc:spChg chg="mod">
          <ac:chgData name="Natasha Robertson" userId="40240c759480c2fe" providerId="LiveId" clId="{5AC472E1-2901-4949-9538-CD297AA3BE47}" dt="2018-07-18T09:54:10.591" v="112" actId="20577"/>
          <ac:spMkLst>
            <pc:docMk/>
            <pc:sldMk cId="1736421142" sldId="295"/>
            <ac:spMk id="3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11.203" v="49" actId="1037"/>
        <pc:sldMkLst>
          <pc:docMk/>
          <pc:sldMk cId="496869435" sldId="300"/>
        </pc:sldMkLst>
        <pc:spChg chg="mod">
          <ac:chgData name="Natasha Robertson" userId="40240c759480c2fe" providerId="LiveId" clId="{5AC472E1-2901-4949-9538-CD297AA3BE47}" dt="2018-07-18T09:47:11.203" v="49" actId="1037"/>
          <ac:spMkLst>
            <pc:docMk/>
            <pc:sldMk cId="496869435" sldId="300"/>
            <ac:spMk id="20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7:49.787" v="55" actId="115"/>
        <pc:sldMkLst>
          <pc:docMk/>
          <pc:sldMk cId="4150367167" sldId="302"/>
        </pc:sldMkLst>
        <pc:spChg chg="mod">
          <ac:chgData name="Natasha Robertson" userId="40240c759480c2fe" providerId="LiveId" clId="{5AC472E1-2901-4949-9538-CD297AA3BE47}" dt="2018-07-18T09:47:49.787" v="55" actId="115"/>
          <ac:spMkLst>
            <pc:docMk/>
            <pc:sldMk cId="4150367167" sldId="302"/>
            <ac:spMk id="9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5:48.722" v="28" actId="20577"/>
        <pc:sldMkLst>
          <pc:docMk/>
          <pc:sldMk cId="1737729121" sldId="305"/>
        </pc:sldMkLst>
        <pc:spChg chg="mod">
          <ac:chgData name="Natasha Robertson" userId="40240c759480c2fe" providerId="LiveId" clId="{5AC472E1-2901-4949-9538-CD297AA3BE47}" dt="2018-07-18T09:45:48.722" v="28" actId="20577"/>
          <ac:spMkLst>
            <pc:docMk/>
            <pc:sldMk cId="1737729121" sldId="30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37.261" v="133" actId="20577"/>
        <pc:sldMkLst>
          <pc:docMk/>
          <pc:sldMk cId="371561393" sldId="315"/>
        </pc:sldMkLst>
        <pc:spChg chg="mod">
          <ac:chgData name="Natasha Robertson" userId="40240c759480c2fe" providerId="LiveId" clId="{5AC472E1-2901-4949-9538-CD297AA3BE47}" dt="2018-07-18T09:59:37.261" v="133" actId="20577"/>
          <ac:spMkLst>
            <pc:docMk/>
            <pc:sldMk cId="371561393" sldId="31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47.897" v="143" actId="1035"/>
        <pc:sldMkLst>
          <pc:docMk/>
          <pc:sldMk cId="3892588493" sldId="316"/>
        </pc:sldMkLst>
        <pc:spChg chg="mod">
          <ac:chgData name="Natasha Robertson" userId="40240c759480c2fe" providerId="LiveId" clId="{5AC472E1-2901-4949-9538-CD297AA3BE47}" dt="2018-07-18T10:00:47.897" v="143" actId="1035"/>
          <ac:spMkLst>
            <pc:docMk/>
            <pc:sldMk cId="3892588493" sldId="316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48:39.784" v="61" actId="1037"/>
        <pc:sldMkLst>
          <pc:docMk/>
          <pc:sldMk cId="419240561" sldId="318"/>
        </pc:sldMkLst>
        <pc:spChg chg="mod">
          <ac:chgData name="Natasha Robertson" userId="40240c759480c2fe" providerId="LiveId" clId="{5AC472E1-2901-4949-9538-CD297AA3BE47}" dt="2018-07-18T09:48:39.784" v="61" actId="1037"/>
          <ac:spMkLst>
            <pc:docMk/>
            <pc:sldMk cId="419240561" sldId="318"/>
            <ac:spMk id="37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2:50.360" v="162" actId="20577"/>
        <pc:sldMkLst>
          <pc:docMk/>
          <pc:sldMk cId="2290435160" sldId="321"/>
        </pc:sldMkLst>
        <pc:spChg chg="mod">
          <ac:chgData name="Natasha Robertson" userId="40240c759480c2fe" providerId="LiveId" clId="{5AC472E1-2901-4949-9538-CD297AA3BE47}" dt="2018-07-18T10:02:50.360" v="162" actId="20577"/>
          <ac:spMkLst>
            <pc:docMk/>
            <pc:sldMk cId="2290435160" sldId="321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9:00.184" v="121" actId="20577"/>
        <pc:sldMkLst>
          <pc:docMk/>
          <pc:sldMk cId="946412977" sldId="325"/>
        </pc:sldMkLst>
        <pc:spChg chg="mod">
          <ac:chgData name="Natasha Robertson" userId="40240c759480c2fe" providerId="LiveId" clId="{5AC472E1-2901-4949-9538-CD297AA3BE47}" dt="2018-07-18T09:59:00.184" v="121" actId="20577"/>
          <ac:spMkLst>
            <pc:docMk/>
            <pc:sldMk cId="946412977" sldId="325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27.158" v="146" actId="120"/>
        <pc:sldMkLst>
          <pc:docMk/>
          <pc:sldMk cId="592903995" sldId="326"/>
        </pc:sldMkLst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7.158" v="146" actId="120"/>
          <ac:spMkLst>
            <pc:docMk/>
            <pc:sldMk cId="592903995" sldId="326"/>
            <ac:spMk id="23" creationId="{D0ECACC9-4F21-4552-A6A4-8D4371342C7C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4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10:01:23.721" v="145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6:53.299" v="117" actId="1076"/>
        <pc:sldMkLst>
          <pc:docMk/>
          <pc:sldMk cId="4279729079" sldId="334"/>
        </pc:sldMkLst>
        <pc:spChg chg="mod">
          <ac:chgData name="Natasha Robertson" userId="40240c759480c2fe" providerId="LiveId" clId="{5AC472E1-2901-4949-9538-CD297AA3BE47}" dt="2018-07-18T09:56:53.299" v="117" actId="1076"/>
          <ac:spMkLst>
            <pc:docMk/>
            <pc:sldMk cId="4279729079" sldId="334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1:53.267" v="161" actId="1036"/>
        <pc:sldMkLst>
          <pc:docMk/>
          <pc:sldMk cId="931893750" sldId="338"/>
        </pc:sldMkLst>
        <pc:spChg chg="mod">
          <ac:chgData name="Natasha Robertson" userId="40240c759480c2fe" providerId="LiveId" clId="{5AC472E1-2901-4949-9538-CD297AA3BE47}" dt="2018-07-18T10:01:53.267" v="161" actId="1036"/>
          <ac:spMkLst>
            <pc:docMk/>
            <pc:sldMk cId="931893750" sldId="338"/>
            <ac:spMk id="23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5:17.761" v="164" actId="120"/>
        <pc:sldMkLst>
          <pc:docMk/>
          <pc:sldMk cId="2917762434" sldId="339"/>
        </pc:sldMkLst>
        <pc:graphicFrameChg chg="modGraphic">
          <ac:chgData name="Natasha Robertson" userId="40240c759480c2fe" providerId="LiveId" clId="{5AC472E1-2901-4949-9538-CD297AA3BE47}" dt="2018-07-18T10:05:17.761" v="164" actId="120"/>
          <ac:graphicFrameMkLst>
            <pc:docMk/>
            <pc:sldMk cId="2917762434" sldId="339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6:42.106" v="29" actId="1076"/>
        <pc:sldMkLst>
          <pc:docMk/>
          <pc:sldMk cId="1931528344" sldId="341"/>
        </pc:sldMkLst>
        <pc:spChg chg="mod">
          <ac:chgData name="Natasha Robertson" userId="40240c759480c2fe" providerId="LiveId" clId="{5AC472E1-2901-4949-9538-CD297AA3BE47}" dt="2018-07-18T09:46:42.106" v="29" actId="1076"/>
          <ac:spMkLst>
            <pc:docMk/>
            <pc:sldMk cId="1931528344" sldId="341"/>
            <ac:spMk id="11" creationId="{BDB31ED2-D9DF-4AB2-9005-731B47BB02AF}"/>
          </ac:spMkLst>
        </pc:spChg>
      </pc:sldChg>
      <pc:sldChg chg="modSp">
        <pc:chgData name="Natasha Robertson" userId="40240c759480c2fe" providerId="LiveId" clId="{5AC472E1-2901-4949-9538-CD297AA3BE47}" dt="2018-07-18T09:51:57.389" v="102" actId="20577"/>
        <pc:sldMkLst>
          <pc:docMk/>
          <pc:sldMk cId="4143648919" sldId="343"/>
        </pc:sldMkLst>
        <pc:spChg chg="mod">
          <ac:chgData name="Natasha Robertson" userId="40240c759480c2fe" providerId="LiveId" clId="{5AC472E1-2901-4949-9538-CD297AA3BE47}" dt="2018-07-18T09:51:57.389" v="102" actId="20577"/>
          <ac:spMkLst>
            <pc:docMk/>
            <pc:sldMk cId="4143648919" sldId="343"/>
            <ac:spMk id="21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10:00:20.023" v="136" actId="120"/>
        <pc:sldMkLst>
          <pc:docMk/>
          <pc:sldMk cId="2691816865" sldId="344"/>
        </pc:sldMkLst>
        <pc:graphicFrameChg chg="modGraphic">
          <ac:chgData name="Natasha Robertson" userId="40240c759480c2fe" providerId="LiveId" clId="{5AC472E1-2901-4949-9538-CD297AA3BE47}" dt="2018-07-18T10:00:20.023" v="136" actId="120"/>
          <ac:graphicFrameMkLst>
            <pc:docMk/>
            <pc:sldMk cId="2691816865" sldId="344"/>
            <ac:graphicFrameMk id="2" creationId="{00000000-0000-0000-0000-000000000000}"/>
          </ac:graphicFrameMkLst>
        </pc:graphicFrameChg>
      </pc:sldChg>
      <pc:sldChg chg="modSp">
        <pc:chgData name="Natasha Robertson" userId="40240c759480c2fe" providerId="LiveId" clId="{5AC472E1-2901-4949-9538-CD297AA3BE47}" dt="2018-07-18T09:49:15.510" v="98" actId="120"/>
        <pc:sldMkLst>
          <pc:docMk/>
          <pc:sldMk cId="3979194966" sldId="345"/>
        </pc:sldMkLst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49:15.510" v="98" actId="120"/>
          <ac:spMkLst>
            <pc:docMk/>
            <pc:sldMk cId="3979194966" sldId="345"/>
            <ac:spMk id="24" creationId="{00000000-0000-0000-0000-000000000000}"/>
          </ac:spMkLst>
        </pc:spChg>
      </pc:sldChg>
      <pc:sldChg chg="modSp">
        <pc:chgData name="Natasha Robertson" userId="40240c759480c2fe" providerId="LiveId" clId="{5AC472E1-2901-4949-9538-CD297AA3BE47}" dt="2018-07-18T09:57:54.145" v="118" actId="120"/>
        <pc:sldMkLst>
          <pc:docMk/>
          <pc:sldMk cId="34656891" sldId="346"/>
        </pc:sldMkLst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19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0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1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2" creationId="{00000000-0000-0000-0000-000000000000}"/>
          </ac:spMkLst>
        </pc:spChg>
        <pc:spChg chg="mod">
          <ac:chgData name="Natasha Robertson" userId="40240c759480c2fe" providerId="LiveId" clId="{5AC472E1-2901-4949-9538-CD297AA3BE47}" dt="2018-07-18T09:57:54.145" v="118" actId="120"/>
          <ac:spMkLst>
            <pc:docMk/>
            <pc:sldMk cId="34656891" sldId="346"/>
            <ac:spMk id="24" creationId="{00000000-0000-0000-0000-000000000000}"/>
          </ac:spMkLst>
        </pc:spChg>
      </pc:sldChg>
      <pc:sldChg chg="addSp modSp">
        <pc:chgData name="Natasha Robertson" userId="40240c759480c2fe" providerId="LiveId" clId="{5AC472E1-2901-4949-9538-CD297AA3BE47}" dt="2018-07-18T09:48:59.700" v="97" actId="1035"/>
        <pc:sldMkLst>
          <pc:docMk/>
          <pc:sldMk cId="3117555492" sldId="348"/>
        </pc:sldMkLst>
        <pc:spChg chg="add mod">
          <ac:chgData name="Natasha Robertson" userId="40240c759480c2fe" providerId="LiveId" clId="{5AC472E1-2901-4949-9538-CD297AA3BE47}" dt="2018-07-18T09:48:59.700" v="97" actId="1035"/>
          <ac:spMkLst>
            <pc:docMk/>
            <pc:sldMk cId="3117555492" sldId="348"/>
            <ac:spMk id="9" creationId="{451F7377-4D84-4ABB-910D-B36C7AFE5178}"/>
          </ac:spMkLst>
        </pc:spChg>
      </pc:sldChg>
      <pc:sldChg chg="modSp">
        <pc:chgData name="Natasha Robertson" userId="40240c759480c2fe" providerId="LiveId" clId="{5AC472E1-2901-4949-9538-CD297AA3BE47}" dt="2018-07-18T10:04:42.717" v="163" actId="20577"/>
        <pc:sldMkLst>
          <pc:docMk/>
          <pc:sldMk cId="117446709" sldId="364"/>
        </pc:sldMkLst>
        <pc:spChg chg="mod">
          <ac:chgData name="Natasha Robertson" userId="40240c759480c2fe" providerId="LiveId" clId="{5AC472E1-2901-4949-9538-CD297AA3BE47}" dt="2018-07-18T10:04:42.717" v="163" actId="20577"/>
          <ac:spMkLst>
            <pc:docMk/>
            <pc:sldMk cId="117446709" sldId="364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8083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Friday 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805830" y="1763235"/>
            <a:ext cx="67992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Tick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one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box to show where a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comma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should go in the sentence below.</a:t>
            </a:r>
            <a:endParaRPr lang="en-GB" alt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8407724" y="4502731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965798" y="6213213"/>
            <a:ext cx="823465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What impact does the comma have on the reader?</a:t>
            </a:r>
            <a:endParaRPr lang="en-GB" altLang="en-US" sz="2200" i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5890D5-E128-46C0-A3ED-494ABB9986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F7BFF679-DF49-4947-8683-AE14BDBB037B}"/>
              </a:ext>
            </a:extLst>
          </p:cNvPr>
          <p:cNvSpPr/>
          <p:nvPr/>
        </p:nvSpPr>
        <p:spPr>
          <a:xfrm>
            <a:off x="3154305" y="2926394"/>
            <a:ext cx="74327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After  the  match  we  went  home  for  our tea. </a:t>
            </a:r>
          </a:p>
          <a:p>
            <a:endParaRPr lang="en-GB" sz="2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2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2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EFB416-C26F-42CA-B887-B5B5553F59E2}"/>
              </a:ext>
            </a:extLst>
          </p:cNvPr>
          <p:cNvGrpSpPr/>
          <p:nvPr/>
        </p:nvGrpSpPr>
        <p:grpSpPr>
          <a:xfrm>
            <a:off x="3680632" y="3352106"/>
            <a:ext cx="410051" cy="724679"/>
            <a:chOff x="0" y="0"/>
            <a:chExt cx="213360" cy="40386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C1C162E-9F40-49A9-94D2-29DA794FD73C}"/>
                </a:ext>
              </a:extLst>
            </p:cNvPr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200" b="1" dirty="0"/>
                <a:t>a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18529AD-E5D5-4F8D-A1FC-3FF85E625620}"/>
                </a:ext>
              </a:extLst>
            </p:cNvPr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9562552-C0B6-46CB-93EB-07EB3C6D05F4}"/>
              </a:ext>
            </a:extLst>
          </p:cNvPr>
          <p:cNvGrpSpPr/>
          <p:nvPr/>
        </p:nvGrpSpPr>
        <p:grpSpPr>
          <a:xfrm>
            <a:off x="4999992" y="3350819"/>
            <a:ext cx="410051" cy="724679"/>
            <a:chOff x="0" y="0"/>
            <a:chExt cx="213360" cy="40386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0D9579B-C457-460B-BE9B-9A6E9C690E03}"/>
                </a:ext>
              </a:extLst>
            </p:cNvPr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200" b="1" dirty="0"/>
                <a:t>b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6DD94CD-9B02-4172-87D1-FF00BB0E7C8A}"/>
                </a:ext>
              </a:extLst>
            </p:cNvPr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2379C31-B5B5-447D-B6CC-80ADDFC2DFEF}"/>
              </a:ext>
            </a:extLst>
          </p:cNvPr>
          <p:cNvGrpSpPr/>
          <p:nvPr/>
        </p:nvGrpSpPr>
        <p:grpSpPr>
          <a:xfrm>
            <a:off x="6205456" y="3340974"/>
            <a:ext cx="410051" cy="724679"/>
            <a:chOff x="0" y="0"/>
            <a:chExt cx="213360" cy="40386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92AC0F1-14C8-45AB-8B9B-94F41EFD2F32}"/>
                </a:ext>
              </a:extLst>
            </p:cNvPr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200" b="1" dirty="0"/>
                <a:t>c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681344A5-EB0B-4EFA-85EA-7D313BBC46D9}"/>
                </a:ext>
              </a:extLst>
            </p:cNvPr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749FD47-A86B-4FCE-9A8E-E54DD24F2C95}"/>
              </a:ext>
            </a:extLst>
          </p:cNvPr>
          <p:cNvGrpSpPr/>
          <p:nvPr/>
        </p:nvGrpSpPr>
        <p:grpSpPr>
          <a:xfrm>
            <a:off x="7876346" y="3330309"/>
            <a:ext cx="410051" cy="724679"/>
            <a:chOff x="0" y="0"/>
            <a:chExt cx="213360" cy="40386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0EC9A94-1721-49A8-A8E1-AA8EB5797131}"/>
                </a:ext>
              </a:extLst>
            </p:cNvPr>
            <p:cNvSpPr/>
            <p:nvPr/>
          </p:nvSpPr>
          <p:spPr>
            <a:xfrm>
              <a:off x="0" y="190500"/>
              <a:ext cx="213360" cy="2133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200" b="1" dirty="0"/>
                <a:t>d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D41DF10E-D660-4F92-85A2-7251EA74C080}"/>
                </a:ext>
              </a:extLst>
            </p:cNvPr>
            <p:cNvCxnSpPr/>
            <p:nvPr/>
          </p:nvCxnSpPr>
          <p:spPr>
            <a:xfrm flipV="1">
              <a:off x="99060" y="0"/>
              <a:ext cx="0" cy="190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0F326D9C-0E45-5142-B21B-F2F8719D2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70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639616" y="1454339"/>
            <a:ext cx="727798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Draw lines to match each pair of words to its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 contracted form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639616" y="2564905"/>
            <a:ext cx="7405447" cy="3262013"/>
            <a:chOff x="6748498" y="2500618"/>
            <a:chExt cx="7405447" cy="3262013"/>
          </a:xfrm>
        </p:grpSpPr>
        <p:grpSp>
          <p:nvGrpSpPr>
            <p:cNvPr id="16" name="Group 15"/>
            <p:cNvGrpSpPr/>
            <p:nvPr/>
          </p:nvGrpSpPr>
          <p:grpSpPr>
            <a:xfrm>
              <a:off x="6748498" y="2500618"/>
              <a:ext cx="7302772" cy="2145659"/>
              <a:chOff x="-350314" y="-179801"/>
              <a:chExt cx="3620948" cy="116777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-350314" y="-179801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1) You are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344017" y="232838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2) You will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-344881" y="663930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3) We are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702957" y="-179801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a) We’re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09254" y="232838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b) You’re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708389" y="663930"/>
                <a:ext cx="1561380" cy="3240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GB" sz="2200" dirty="0"/>
                  <a:t>c) You’ll</a:t>
                </a: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3069212" y="4993190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What does the apostrophe indicate in a contraction?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F3B71B4-FC47-49A8-980A-3C6934249E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F03F2C4-D9B6-6A44-AA43-8D7EEA35F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8083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Friday 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3465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079170" y="1606007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Circle the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verbs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in the sentence below.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Find the compound word in the sentence above.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39" name="Rectangle 38"/>
          <p:cNvSpPr/>
          <p:nvPr/>
        </p:nvSpPr>
        <p:spPr>
          <a:xfrm>
            <a:off x="8407724" y="479076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34107D-802F-42D7-AA83-85B5CAA4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9DB092E-3A12-4C19-80C3-BCCBC67383E1}"/>
              </a:ext>
            </a:extLst>
          </p:cNvPr>
          <p:cNvSpPr/>
          <p:nvPr/>
        </p:nvSpPr>
        <p:spPr>
          <a:xfrm>
            <a:off x="2829639" y="2739141"/>
            <a:ext cx="743270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Today  is  my  birthday  so  I  expect  lots  of presents.</a:t>
            </a:r>
          </a:p>
          <a:p>
            <a:endParaRPr lang="en-GB" sz="3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3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GB" sz="2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D8C117-5D8C-A24C-8874-649C13254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744042" y="692697"/>
            <a:ext cx="38083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 smtClean="0"/>
              <a:t>Friday 1</a:t>
            </a:r>
            <a:r>
              <a:rPr lang="en-GB" sz="2700" b="1" baseline="30000" dirty="0" smtClean="0"/>
              <a:t>st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22269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151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140</cp:revision>
  <dcterms:created xsi:type="dcterms:W3CDTF">2018-02-15T11:26:24Z</dcterms:created>
  <dcterms:modified xsi:type="dcterms:W3CDTF">2020-04-30T10:41:49Z</dcterms:modified>
</cp:coreProperties>
</file>