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3" r:id="rId2"/>
    <p:sldId id="274" r:id="rId3"/>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BFB26-56EC-4E5B-9335-E54E43274706}" v="10" dt="2018-07-16T19:35:48.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p:restoredTop sz="94268"/>
  </p:normalViewPr>
  <p:slideViewPr>
    <p:cSldViewPr snapToGrid="0" snapToObjects="1">
      <p:cViewPr varScale="1">
        <p:scale>
          <a:sx n="41" d="100"/>
          <a:sy n="41" d="100"/>
        </p:scale>
        <p:origin x="9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84" Type="http://schemas.microsoft.com/office/2015/10/relationships/revisionInfo" Target="revisionInfo.xml"/><Relationship Id="rId7" Type="http://schemas.openxmlformats.org/officeDocument/2006/relationships/tableStyles" Target="tableStyles.xml"/><Relationship Id="rId2" Type="http://schemas.openxmlformats.org/officeDocument/2006/relationships/slide" Target="slides/slide1.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DE9BFB26-56EC-4E5B-9335-E54E43274706}"/>
    <pc:docChg chg="custSel modSld">
      <pc:chgData name="Natasha Robertson" userId="40240c759480c2fe" providerId="LiveId" clId="{DE9BFB26-56EC-4E5B-9335-E54E43274706}" dt="2018-07-16T19:35:48.085" v="9" actId="478"/>
      <pc:docMkLst>
        <pc:docMk/>
      </pc:docMkLst>
      <pc:sldChg chg="addSp delSp modSp">
        <pc:chgData name="Natasha Robertson" userId="40240c759480c2fe" providerId="LiveId" clId="{DE9BFB26-56EC-4E5B-9335-E54E43274706}" dt="2018-07-16T19:35:48.085" v="9" actId="478"/>
        <pc:sldMkLst>
          <pc:docMk/>
          <pc:sldMk cId="1042675723" sldId="282"/>
        </pc:sldMkLst>
        <pc:spChg chg="mod">
          <ac:chgData name="Natasha Robertson" userId="40240c759480c2fe" providerId="LiveId" clId="{DE9BFB26-56EC-4E5B-9335-E54E43274706}" dt="2018-07-16T19:35:44.798" v="8" actId="20577"/>
          <ac:spMkLst>
            <pc:docMk/>
            <pc:sldMk cId="1042675723" sldId="282"/>
            <ac:spMk id="2" creationId="{2AC8046B-12A1-4169-BAA7-5ADDE6BAFF79}"/>
          </ac:spMkLst>
        </pc:spChg>
        <pc:graphicFrameChg chg="add del">
          <ac:chgData name="Natasha Robertson" userId="40240c759480c2fe" providerId="LiveId" clId="{DE9BFB26-56EC-4E5B-9335-E54E43274706}" dt="2018-07-16T19:35:48.085" v="9" actId="478"/>
          <ac:graphicFrameMkLst>
            <pc:docMk/>
            <pc:sldMk cId="1042675723" sldId="282"/>
            <ac:graphicFrameMk id="3" creationId="{83A608DE-6CED-4755-B698-A18E11E97302}"/>
          </ac:graphicFrameMkLst>
        </pc:graphicFrameChg>
      </pc:sldChg>
      <pc:sldChg chg="modSp">
        <pc:chgData name="Natasha Robertson" userId="40240c759480c2fe" providerId="LiveId" clId="{DE9BFB26-56EC-4E5B-9335-E54E43274706}" dt="2018-07-16T19:26:41.159" v="3" actId="20577"/>
        <pc:sldMkLst>
          <pc:docMk/>
          <pc:sldMk cId="3581253008" sldId="314"/>
        </pc:sldMkLst>
        <pc:spChg chg="mod">
          <ac:chgData name="Natasha Robertson" userId="40240c759480c2fe" providerId="LiveId" clId="{DE9BFB26-56EC-4E5B-9335-E54E43274706}" dt="2018-07-16T19:26:41.159" v="3" actId="20577"/>
          <ac:spMkLst>
            <pc:docMk/>
            <pc:sldMk cId="3581253008" sldId="314"/>
            <ac:spMk id="2" creationId="{2AC8046B-12A1-4169-BAA7-5ADDE6BAFF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4/1/2020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4/1/2020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4/1/2020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4/1/2020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9817961" cy="3970318"/>
          </a:xfrm>
          <a:prstGeom prst="rect">
            <a:avLst/>
          </a:prstGeom>
          <a:noFill/>
        </p:spPr>
        <p:txBody>
          <a:bodyPr wrap="square" rtlCol="0">
            <a:spAutoFit/>
          </a:bodyPr>
          <a:lstStyle/>
          <a:p>
            <a:pPr algn="just"/>
            <a:r>
              <a:rPr lang="en-GB" sz="2800" dirty="0"/>
              <a:t>You might believe that the Anglo Saxons are long gone and, to a certain extent, you’d be right. As far as Britain is concerned, their time was really between the eighth and eleventh centuries. But there are still traces where they live on, if you know where to look – including your own address. Many of the place names that are so familiar to us today actually come from Anglo Saxon roots. If your home town’s name ends in bury, borough, ton or ley, then the Anglo Saxons started a settlement there. Your next question is, what do these roots mean?</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5901231" cy="646331"/>
          </a:xfrm>
          <a:prstGeom prst="rect">
            <a:avLst/>
          </a:prstGeom>
          <a:noFill/>
        </p:spPr>
        <p:txBody>
          <a:bodyPr wrap="none" rtlCol="0">
            <a:spAutoFit/>
          </a:bodyPr>
          <a:lstStyle/>
          <a:p>
            <a:r>
              <a:rPr lang="en-GB" sz="3600" b="1" dirty="0" smtClean="0"/>
              <a:t>Wednesday 1</a:t>
            </a:r>
            <a:r>
              <a:rPr lang="en-GB" sz="3600" b="1" baseline="30000" dirty="0" smtClean="0"/>
              <a:t>st</a:t>
            </a:r>
            <a:r>
              <a:rPr lang="en-GB" sz="3600" b="1" dirty="0" smtClean="0"/>
              <a:t> April- </a:t>
            </a:r>
            <a:r>
              <a:rPr lang="en-GB" sz="3600" b="1" dirty="0"/>
              <a:t>Reading </a:t>
            </a:r>
          </a:p>
        </p:txBody>
      </p:sp>
      <p:pic>
        <p:nvPicPr>
          <p:cNvPr id="6" name="Picture 5">
            <a:extLst>
              <a:ext uri="{FF2B5EF4-FFF2-40B4-BE49-F238E27FC236}">
                <a16:creationId xmlns:a16="http://schemas.microsoft.com/office/drawing/2014/main" id="{050CDFC3-AB7B-0149-8384-37A72C52FBF2}"/>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62709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4524315"/>
          </a:xfrm>
          <a:prstGeom prst="rect">
            <a:avLst/>
          </a:prstGeom>
          <a:noFill/>
        </p:spPr>
        <p:txBody>
          <a:bodyPr wrap="square" rtlCol="0">
            <a:spAutoFit/>
          </a:bodyPr>
          <a:lstStyle/>
          <a:p>
            <a:pPr lvl="0"/>
            <a:r>
              <a:rPr lang="en-GB" dirty="0"/>
              <a:t>1. According to the text, which endings to place names come from Anglo Saxon roots?</a:t>
            </a:r>
          </a:p>
          <a:p>
            <a:pPr lvl="0"/>
            <a:r>
              <a:rPr lang="en-GB" dirty="0"/>
              <a:t>    </a:t>
            </a:r>
            <a:r>
              <a:rPr lang="en-GB" b="1" dirty="0"/>
              <a:t>Find</a:t>
            </a:r>
            <a:r>
              <a:rPr lang="en-GB" dirty="0"/>
              <a:t> and </a:t>
            </a:r>
            <a:r>
              <a:rPr lang="en-GB" b="1" dirty="0"/>
              <a:t>copy two </a:t>
            </a:r>
            <a:r>
              <a:rPr lang="en-GB" dirty="0"/>
              <a:t>examples.</a:t>
            </a:r>
          </a:p>
          <a:p>
            <a:r>
              <a:rPr lang="en-GB" dirty="0"/>
              <a:t> </a:t>
            </a:r>
          </a:p>
          <a:p>
            <a:r>
              <a:rPr lang="en-GB" dirty="0"/>
              <a:t>    a)  _______________________________     b)   __________________________________</a:t>
            </a:r>
          </a:p>
          <a:p>
            <a:r>
              <a:rPr lang="en-GB" dirty="0"/>
              <a:t> </a:t>
            </a:r>
          </a:p>
          <a:p>
            <a:endParaRPr lang="en-GB" dirty="0"/>
          </a:p>
          <a:p>
            <a:pPr lvl="0"/>
            <a:r>
              <a:rPr lang="en-GB" dirty="0"/>
              <a:t>2. How does the author try to make this text feel relevant to you?</a:t>
            </a:r>
          </a:p>
          <a:p>
            <a:endParaRPr lang="en-GB" dirty="0"/>
          </a:p>
          <a:p>
            <a:r>
              <a:rPr lang="en-GB" dirty="0"/>
              <a:t>    _________________________________________________________________________</a:t>
            </a:r>
          </a:p>
          <a:p>
            <a:endParaRPr lang="en-GB" dirty="0"/>
          </a:p>
          <a:p>
            <a:endParaRPr lang="en-GB" dirty="0"/>
          </a:p>
          <a:p>
            <a:pPr marL="342900" indent="-342900">
              <a:buAutoNum type="arabicPeriod" startAt="3"/>
            </a:pPr>
            <a:r>
              <a:rPr lang="en-GB" i="1" dirty="0"/>
              <a:t>Your next question is, what do these roots mean?</a:t>
            </a:r>
          </a:p>
          <a:p>
            <a:r>
              <a:rPr lang="en-GB" i="1" dirty="0"/>
              <a:t>       </a:t>
            </a:r>
            <a:r>
              <a:rPr lang="en-GB" dirty="0"/>
              <a:t>Why do you think the author doesn’t explain what the roots mean?</a:t>
            </a:r>
          </a:p>
          <a:p>
            <a:endParaRPr lang="en-GB" i="1" dirty="0"/>
          </a:p>
          <a:p>
            <a:r>
              <a:rPr lang="en-GB" dirty="0"/>
              <a:t>     ________________________________________________________________________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5901231" cy="646331"/>
          </a:xfrm>
          <a:prstGeom prst="rect">
            <a:avLst/>
          </a:prstGeom>
          <a:noFill/>
        </p:spPr>
        <p:txBody>
          <a:bodyPr wrap="none" rtlCol="0">
            <a:spAutoFit/>
          </a:bodyPr>
          <a:lstStyle/>
          <a:p>
            <a:r>
              <a:rPr lang="en-GB" sz="3600" b="1" dirty="0"/>
              <a:t>Wednesday 1</a:t>
            </a:r>
            <a:r>
              <a:rPr lang="en-GB" sz="3600" b="1" baseline="30000" dirty="0"/>
              <a:t>st</a:t>
            </a:r>
            <a:r>
              <a:rPr lang="en-GB" sz="3600" b="1" dirty="0"/>
              <a:t> April- Reading </a:t>
            </a:r>
          </a:p>
        </p:txBody>
      </p:sp>
      <p:pic>
        <p:nvPicPr>
          <p:cNvPr id="6" name="Picture 5">
            <a:extLst>
              <a:ext uri="{FF2B5EF4-FFF2-40B4-BE49-F238E27FC236}">
                <a16:creationId xmlns:a16="http://schemas.microsoft.com/office/drawing/2014/main" id="{94A367C6-EEFE-7245-BFAB-8A4F2D596D08}"/>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2238844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6517</TotalTime>
  <Words>202</Words>
  <Application>Microsoft Office PowerPoint</Application>
  <PresentationFormat>Widescreen</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J. Flynn (BPS)</cp:lastModifiedBy>
  <cp:revision>135</cp:revision>
  <cp:lastPrinted>2020-03-20T11:41:35Z</cp:lastPrinted>
  <dcterms:created xsi:type="dcterms:W3CDTF">2017-03-29T13:14:03Z</dcterms:created>
  <dcterms:modified xsi:type="dcterms:W3CDTF">2020-04-01T07:09:18Z</dcterms:modified>
</cp:coreProperties>
</file>